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8" d="100"/>
          <a:sy n="88" d="100"/>
        </p:scale>
        <p:origin x="31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5.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83679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42465"/>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9">
            <a:extLst>
              <a:ext uri="{FF2B5EF4-FFF2-40B4-BE49-F238E27FC236}">
                <a16:creationId xmlns:a16="http://schemas.microsoft.com/office/drawing/2014/main" id="{686BC510-E6CD-4310-BC6F-5F1B15E43E25}"/>
              </a:ext>
            </a:extLst>
          </p:cNvPr>
          <p:cNvPicPr>
            <a:picLocks noChangeAspect="1"/>
          </p:cNvPicPr>
          <p:nvPr/>
        </p:nvPicPr>
        <p:blipFill>
          <a:blip r:embed="rId3"/>
          <a:stretch>
            <a:fillRect/>
          </a:stretch>
        </p:blipFill>
        <p:spPr>
          <a:xfrm>
            <a:off x="8247186" y="1257300"/>
            <a:ext cx="2447280" cy="3991708"/>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01DA33F-AE0A-4EAF-88B4-245F563FFB04}"/>
              </a:ext>
            </a:extLst>
          </p:cNvPr>
          <p:cNvPicPr>
            <a:picLocks noChangeAspect="1"/>
          </p:cNvPicPr>
          <p:nvPr/>
        </p:nvPicPr>
        <p:blipFill>
          <a:blip r:embed="rId3"/>
          <a:stretch>
            <a:fillRect/>
          </a:stretch>
        </p:blipFill>
        <p:spPr>
          <a:xfrm>
            <a:off x="8897971" y="2418898"/>
            <a:ext cx="2316681" cy="3673158"/>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8151</TotalTime>
  <Words>1241</Words>
  <Application>Microsoft Office PowerPoint</Application>
  <PresentationFormat>Widescreen</PresentationFormat>
  <Paragraphs>275</Paragraphs>
  <Slides>26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(Body)</vt:lpstr>
      <vt:lpstr>Calibri Light</vt:lpstr>
      <vt:lpstr>Consolas</vt:lpstr>
      <vt:lpstr>Cooper Black</vt:lpstr>
      <vt:lpstr>Courier New</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755</cp:revision>
  <dcterms:created xsi:type="dcterms:W3CDTF">2016-07-10T03:33:26Z</dcterms:created>
  <dcterms:modified xsi:type="dcterms:W3CDTF">2021-05-27T13:30:53Z</dcterms:modified>
</cp:coreProperties>
</file>